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6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9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3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4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2E077-B11E-3B42-994F-609FCB8023DE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C02C4-C47F-C24C-B490-E0B785D8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82"/>
            <a:ext cx="9144000" cy="69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28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0"/>
            <a:ext cx="9141975" cy="68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"/>
            <a:ext cx="9144000" cy="68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5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"/>
            <a:ext cx="9144000" cy="68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3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6"/>
            <a:ext cx="9144000" cy="68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0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YB_SaveTheDate_4x6_MAR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00"/>
            <a:ext cx="9154583" cy="65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67"/>
            <a:ext cx="9144000" cy="68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"/>
            <a:ext cx="9144000" cy="6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"/>
            <a:ext cx="9144000" cy="6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52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-63498"/>
            <a:ext cx="9144000" cy="69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1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2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 Rubinoff</dc:creator>
  <cp:lastModifiedBy>Allie Rubinoff</cp:lastModifiedBy>
  <cp:revision>5</cp:revision>
  <dcterms:created xsi:type="dcterms:W3CDTF">2018-03-12T19:30:43Z</dcterms:created>
  <dcterms:modified xsi:type="dcterms:W3CDTF">2018-03-27T19:03:41Z</dcterms:modified>
</cp:coreProperties>
</file>